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2" r:id="rId1"/>
    <p:sldMasterId id="2147483684" r:id="rId2"/>
  </p:sldMasterIdLst>
  <p:notesMasterIdLst>
    <p:notesMasterId r:id="rId7"/>
  </p:notesMasterIdLst>
  <p:handoutMasterIdLst>
    <p:handoutMasterId r:id="rId8"/>
  </p:handoutMasterIdLst>
  <p:sldIdLst>
    <p:sldId id="626" r:id="rId3"/>
    <p:sldId id="639" r:id="rId4"/>
    <p:sldId id="640" r:id="rId5"/>
    <p:sldId id="627" r:id="rId6"/>
  </p:sldIdLst>
  <p:sldSz cx="14630400" cy="8229600"/>
  <p:notesSz cx="6858000" cy="9144000"/>
  <p:defaultTextStyle>
    <a:defPPr>
      <a:defRPr lang="en-US"/>
    </a:defPPr>
    <a:lvl1pPr marL="0" algn="l" defTabSz="73152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1pPr>
    <a:lvl2pPr marL="731520" algn="l" defTabSz="73152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2pPr>
    <a:lvl3pPr marL="1463040" algn="l" defTabSz="73152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3pPr>
    <a:lvl4pPr marL="2194560" algn="l" defTabSz="73152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4pPr>
    <a:lvl5pPr marL="2926080" algn="l" defTabSz="73152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5pPr>
    <a:lvl6pPr marL="3657600" algn="l" defTabSz="73152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6pPr>
    <a:lvl7pPr marL="4389120" algn="l" defTabSz="73152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7pPr>
    <a:lvl8pPr marL="5120640" algn="l" defTabSz="73152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8pPr>
    <a:lvl9pPr marL="5852160" algn="l" defTabSz="731520" rtl="0" eaLnBrk="1" latinLnBrk="0" hangingPunct="1">
      <a:defRPr sz="2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5E64091-958E-9247-9B6D-84F748EDCF5E}">
          <p14:sldIdLst>
            <p14:sldId id="626"/>
            <p14:sldId id="639"/>
            <p14:sldId id="640"/>
            <p14:sldId id="62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555">
          <p15:clr>
            <a:srgbClr val="A4A3A4"/>
          </p15:clr>
        </p15:guide>
        <p15:guide id="2" pos="8828">
          <p15:clr>
            <a:srgbClr val="A4A3A4"/>
          </p15:clr>
        </p15:guide>
        <p15:guide id="3" pos="316">
          <p15:clr>
            <a:srgbClr val="A4A3A4"/>
          </p15:clr>
        </p15:guide>
        <p15:guide id="4" pos="6110">
          <p15:clr>
            <a:srgbClr val="A4A3A4"/>
          </p15:clr>
        </p15:guide>
        <p15:guide id="5" pos="43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CFF94"/>
    <a:srgbClr val="646464"/>
    <a:srgbClr val="A7D68E"/>
    <a:srgbClr val="93F585"/>
    <a:srgbClr val="B5FFB5"/>
    <a:srgbClr val="427BBC"/>
    <a:srgbClr val="00AFD9"/>
    <a:srgbClr val="BB77C4"/>
    <a:srgbClr val="DDB8DC"/>
    <a:srgbClr val="1174B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22838BEF-8BB2-4498-84A7-C5851F593DF1}" styleName="Medium Style 4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595" autoAdjust="0"/>
    <p:restoredTop sz="93432" autoAdjust="0"/>
  </p:normalViewPr>
  <p:slideViewPr>
    <p:cSldViewPr snapToGrid="0" snapToObjects="1" showGuides="1">
      <p:cViewPr varScale="1">
        <p:scale>
          <a:sx n="82" d="100"/>
          <a:sy n="82" d="100"/>
        </p:scale>
        <p:origin x="576" y="96"/>
      </p:cViewPr>
      <p:guideLst>
        <p:guide orient="horz" pos="555"/>
        <p:guide pos="8828"/>
        <p:guide pos="316"/>
        <p:guide pos="6110"/>
        <p:guide pos="431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4" d="100"/>
        <a:sy n="64" d="100"/>
      </p:scale>
      <p:origin x="0" y="0"/>
    </p:cViewPr>
  </p:sorterViewPr>
  <p:notesViewPr>
    <p:cSldViewPr snapToGrid="0" snapToObjects="1">
      <p:cViewPr varScale="1">
        <p:scale>
          <a:sx n="82" d="100"/>
          <a:sy n="82" d="100"/>
        </p:scale>
        <p:origin x="3216" y="16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heme" Target="theme/theme1.xml"/><Relationship Id="rId5" Type="http://schemas.openxmlformats.org/officeDocument/2006/relationships/slide" Target="slides/slide3.xml"/><Relationship Id="rId10" Type="http://schemas.openxmlformats.org/officeDocument/2006/relationships/viewProps" Target="viewProps.xml"/><Relationship Id="rId52" Type="http://schemas.microsoft.com/office/2015/10/relationships/revisionInfo" Target="revisionInfo.xml"/><Relationship Id="rId4" Type="http://schemas.openxmlformats.org/officeDocument/2006/relationships/slide" Target="slides/slide2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7F7061-80C1-604D-992A-05BBE7E346F4}" type="datetimeFigureOut">
              <a:rPr lang="en-US" smtClean="0"/>
              <a:t>10/18/2018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B3CBB4-F845-9F4B-A41F-7163A0321D6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764178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2671FB-D8B8-0647-83B7-29925BB5E856}" type="datetimeFigureOut">
              <a:rPr lang="en-US" smtClean="0"/>
              <a:t>10/18/2018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938A2F8-54F1-AB4E-B8B5-B1130F7515F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3241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938A2F8-54F1-AB4E-B8B5-B1130F7515F8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39633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3E75D7-4D01-4A4B-BB96-A8E758B9A6C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235227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F3E75D7-4D01-4A4B-BB96-A8E758B9A6C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55669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28800" y="1346836"/>
            <a:ext cx="10972800" cy="2865120"/>
          </a:xfrm>
          <a:prstGeom prst="rect">
            <a:avLst/>
          </a:prstGeom>
        </p:spPr>
        <p:txBody>
          <a:bodyPr anchor="b"/>
          <a:lstStyle>
            <a:lvl1pPr algn="ctr">
              <a:defRPr sz="7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4322446"/>
            <a:ext cx="10972800" cy="1986914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880"/>
            </a:lvl1pPr>
            <a:lvl2pPr marL="548640" indent="0" algn="ctr">
              <a:buNone/>
              <a:defRPr sz="2400"/>
            </a:lvl2pPr>
            <a:lvl3pPr marL="1097280" indent="0" algn="ctr">
              <a:buNone/>
              <a:defRPr sz="2160"/>
            </a:lvl3pPr>
            <a:lvl4pPr marL="1645920" indent="0" algn="ctr">
              <a:buNone/>
              <a:defRPr sz="1920"/>
            </a:lvl4pPr>
            <a:lvl5pPr marL="2194560" indent="0" algn="ctr">
              <a:buNone/>
              <a:defRPr sz="1920"/>
            </a:lvl5pPr>
            <a:lvl6pPr marL="2743200" indent="0" algn="ctr">
              <a:buNone/>
              <a:defRPr sz="1920"/>
            </a:lvl6pPr>
            <a:lvl7pPr marL="3291840" indent="0" algn="ctr">
              <a:buNone/>
              <a:defRPr sz="1920"/>
            </a:lvl7pPr>
            <a:lvl8pPr marL="3840480" indent="0" algn="ctr">
              <a:buNone/>
              <a:defRPr sz="1920"/>
            </a:lvl8pPr>
            <a:lvl9pPr marL="4389120" indent="0" algn="ctr">
              <a:buNone/>
              <a:defRPr sz="1920"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/>
          <a:lstStyle/>
          <a:p>
            <a:fld id="{0E02D097-1302-44D2-A9D6-98BF180385A8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/>
          <a:lstStyle/>
          <a:p>
            <a:fld id="{AEFDADC4-2117-4BEB-9EFD-A88DFFDECBA6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Picture 6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624560" y="7675182"/>
            <a:ext cx="855250" cy="3430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 xmlns:lc="http://schemas.openxmlformats.org/drawingml/2006/lockedCanvas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xmlns:lc="http://schemas.openxmlformats.org/drawingml/2006/lockedCanvas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317313829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5840" y="438150"/>
            <a:ext cx="12618720" cy="1590676"/>
          </a:xfrm>
          <a:prstGeom prst="rect">
            <a:avLst/>
          </a:prstGeo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5840" y="2190750"/>
            <a:ext cx="12618720" cy="5221606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05840" y="7627621"/>
            <a:ext cx="3291840" cy="438150"/>
          </a:xfrm>
          <a:prstGeom prst="rect">
            <a:avLst/>
          </a:prstGeom>
        </p:spPr>
        <p:txBody>
          <a:bodyPr/>
          <a:lstStyle/>
          <a:p>
            <a:fld id="{0E02D097-1302-44D2-A9D6-98BF180385A8}" type="datetimeFigureOut">
              <a:rPr lang="zh-CN" altLang="en-US" smtClean="0"/>
              <a:t>2018/10/18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846320" y="7627621"/>
            <a:ext cx="4937760" cy="438150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332720" y="7627621"/>
            <a:ext cx="3291840" cy="438150"/>
          </a:xfrm>
          <a:prstGeom prst="rect">
            <a:avLst/>
          </a:prstGeom>
        </p:spPr>
        <p:txBody>
          <a:bodyPr/>
          <a:lstStyle/>
          <a:p>
            <a:fld id="{AEFDADC4-2117-4BEB-9EFD-A88DFFDECBA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348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 userDrawn="1"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45843" tIns="72922" rIns="145843" bIns="72922" rtlCol="0" anchor="ctr"/>
          <a:lstStyle/>
          <a:p>
            <a:pPr algn="ctr" defTabSz="728758"/>
            <a:endParaRPr lang="en-US" sz="2880" dirty="0">
              <a:solidFill>
                <a:srgbClr val="FFFFFF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549862-13E2-C34D-815E-8545BD36FC59}" type="slidenum">
              <a:rPr lang="en-US" smtClean="0">
                <a:solidFill>
                  <a:srgbClr val="6D7777"/>
                </a:solidFill>
              </a:rPr>
              <a:pPr/>
              <a:t>‹#›</a:t>
            </a:fld>
            <a:endParaRPr lang="en-US" dirty="0">
              <a:solidFill>
                <a:srgbClr val="6D7777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6631" y="3441984"/>
            <a:ext cx="9496213" cy="1482275"/>
          </a:xfrm>
        </p:spPr>
        <p:txBody>
          <a:bodyPr anchor="b" anchorCtr="0">
            <a:noAutofit/>
          </a:bodyPr>
          <a:lstStyle>
            <a:lvl1pPr algn="l">
              <a:lnSpc>
                <a:spcPct val="85000"/>
              </a:lnSpc>
              <a:defRPr sz="544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06402" y="4951778"/>
            <a:ext cx="9509760" cy="1037014"/>
          </a:xfrm>
        </p:spPr>
        <p:txBody>
          <a:bodyPr tIns="0"/>
          <a:lstStyle>
            <a:lvl1pPr marL="0" indent="0" algn="l">
              <a:buNone/>
              <a:defRPr>
                <a:solidFill>
                  <a:schemeClr val="accent6"/>
                </a:solidFill>
              </a:defRPr>
            </a:lvl1pPr>
            <a:lvl2pPr marL="72875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45785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21867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91571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644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437326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510226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583117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pic>
        <p:nvPicPr>
          <p:cNvPr id="8" name="Picture 7" descr="title slide-graphic image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9847445" y="0"/>
            <a:ext cx="4796502" cy="8229600"/>
          </a:xfrm>
          <a:prstGeom prst="rect">
            <a:avLst/>
          </a:prstGeom>
        </p:spPr>
      </p:pic>
      <p:pic>
        <p:nvPicPr>
          <p:cNvPr id="9" name="Picture 8" descr="ibm logo-white-rotated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5400000">
            <a:off x="1013399" y="700334"/>
            <a:ext cx="393374" cy="1001685"/>
          </a:xfrm>
          <a:prstGeom prst="rect">
            <a:avLst/>
          </a:prstGeom>
        </p:spPr>
      </p:pic>
    </p:spTree>
    <p:extLst/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6"/>
          <p:cNvSpPr>
            <a:spLocks noChangeArrowheads="1"/>
          </p:cNvSpPr>
          <p:nvPr userDrawn="1"/>
        </p:nvSpPr>
        <p:spPr bwMode="auto">
          <a:xfrm>
            <a:off x="184284" y="7737230"/>
            <a:ext cx="428268" cy="3368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=""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=""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anchor="ctr" anchorCtr="1"/>
          <a:lstStyle/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9B2B92AB-E3F2-434E-9552-AB1642384D3D}" type="slidenum">
              <a:rPr kumimoji="0" lang="en-US" sz="1400" b="0" i="0" u="none" strike="noStrike" kern="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/>
                <a:cs typeface="Arial"/>
              </a:rPr>
              <a:pPr marL="0" marR="0" lvl="0" indent="0" algn="l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/>
              <a:cs typeface="Arial"/>
            </a:endParaRPr>
          </a:p>
        </p:txBody>
      </p:sp>
      <p:sp>
        <p:nvSpPr>
          <p:cNvPr id="5" name="Rectangle 23"/>
          <p:cNvSpPr/>
          <p:nvPr userDrawn="1"/>
        </p:nvSpPr>
        <p:spPr>
          <a:xfrm>
            <a:off x="-1" y="-9570"/>
            <a:ext cx="11178540" cy="797361"/>
          </a:xfrm>
          <a:custGeom>
            <a:avLst/>
            <a:gdLst>
              <a:gd name="connsiteX0" fmla="*/ 0 w 8020050"/>
              <a:gd name="connsiteY0" fmla="*/ 0 h 450037"/>
              <a:gd name="connsiteX1" fmla="*/ 8020050 w 8020050"/>
              <a:gd name="connsiteY1" fmla="*/ 0 h 450037"/>
              <a:gd name="connsiteX2" fmla="*/ 8020050 w 8020050"/>
              <a:gd name="connsiteY2" fmla="*/ 450037 h 450037"/>
              <a:gd name="connsiteX3" fmla="*/ 0 w 8020050"/>
              <a:gd name="connsiteY3" fmla="*/ 450037 h 450037"/>
              <a:gd name="connsiteX4" fmla="*/ 0 w 8020050"/>
              <a:gd name="connsiteY4" fmla="*/ 0 h 450037"/>
              <a:gd name="connsiteX0" fmla="*/ 0 w 8020050"/>
              <a:gd name="connsiteY0" fmla="*/ 0 h 450037"/>
              <a:gd name="connsiteX1" fmla="*/ 7600950 w 8020050"/>
              <a:gd name="connsiteY1" fmla="*/ 0 h 450037"/>
              <a:gd name="connsiteX2" fmla="*/ 8020050 w 8020050"/>
              <a:gd name="connsiteY2" fmla="*/ 450037 h 450037"/>
              <a:gd name="connsiteX3" fmla="*/ 0 w 8020050"/>
              <a:gd name="connsiteY3" fmla="*/ 450037 h 450037"/>
              <a:gd name="connsiteX4" fmla="*/ 0 w 8020050"/>
              <a:gd name="connsiteY4" fmla="*/ 0 h 4500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20050" h="450037">
                <a:moveTo>
                  <a:pt x="0" y="0"/>
                </a:moveTo>
                <a:lnTo>
                  <a:pt x="7600950" y="0"/>
                </a:lnTo>
                <a:lnTo>
                  <a:pt x="8020050" y="450037"/>
                </a:lnTo>
                <a:lnTo>
                  <a:pt x="0" y="450037"/>
                </a:lnTo>
                <a:lnTo>
                  <a:pt x="0" y="0"/>
                </a:lnTo>
                <a:close/>
              </a:path>
            </a:pathLst>
          </a:custGeom>
          <a:solidFill>
            <a:srgbClr val="5AAAFA">
              <a:alpha val="7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54864" tIns="27432" rIns="54864" bIns="27432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defTabSz="492919" hangingPunct="0"/>
            <a:endParaRPr lang="en-US" sz="3000" kern="0" dirty="0">
              <a:solidFill>
                <a:srgbClr val="FFFFFF"/>
              </a:solidFill>
              <a:sym typeface="Helvetica Light"/>
            </a:endParaRPr>
          </a:p>
        </p:txBody>
      </p:sp>
    </p:spTree>
    <p:extLst>
      <p:ext uri="{BB962C8B-B14F-4D97-AF65-F5344CB8AC3E}">
        <p14:creationId xmlns:p14="http://schemas.microsoft.com/office/powerpoint/2010/main" val="38161582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8946" y="72145"/>
            <a:ext cx="13064176" cy="1055048"/>
          </a:xfrm>
          <a:prstGeom prst="rect">
            <a:avLst/>
          </a:prstGeom>
        </p:spPr>
        <p:txBody>
          <a:bodyPr vert="horz" lIns="0" tIns="45576" rIns="91152" bIns="0" rtlCol="0" anchor="b" anchorCtr="0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69175" y="1442803"/>
            <a:ext cx="13429938" cy="6170426"/>
          </a:xfrm>
          <a:prstGeom prst="rect">
            <a:avLst/>
          </a:prstGeom>
        </p:spPr>
        <p:txBody>
          <a:bodyPr vert="horz" lIns="0" tIns="45576" rIns="91152" bIns="45576" rtlCol="0">
            <a:no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3659855" y="7729863"/>
            <a:ext cx="640614" cy="438150"/>
          </a:xfrm>
          <a:prstGeom prst="rect">
            <a:avLst/>
          </a:prstGeom>
        </p:spPr>
        <p:txBody>
          <a:bodyPr vert="horz" lIns="91152" tIns="45576" rIns="91152" bIns="45576" rtlCol="0" anchor="ctr"/>
          <a:lstStyle>
            <a:lvl1pPr algn="r">
              <a:defRPr sz="1440">
                <a:solidFill>
                  <a:schemeClr val="tx1"/>
                </a:solidFill>
              </a:defRPr>
            </a:lvl1pPr>
          </a:lstStyle>
          <a:p>
            <a:pPr defTabSz="728758"/>
            <a:fld id="{E9549862-13E2-C34D-815E-8545BD36FC59}" type="slidenum">
              <a:rPr lang="en-US" smtClean="0">
                <a:solidFill>
                  <a:srgbClr val="6D7777"/>
                </a:solidFill>
              </a:rPr>
              <a:pPr defTabSz="728758"/>
              <a:t>‹#›</a:t>
            </a:fld>
            <a:endParaRPr lang="en-US" dirty="0">
              <a:solidFill>
                <a:srgbClr val="6D7777"/>
              </a:solidFill>
            </a:endParaRPr>
          </a:p>
        </p:txBody>
      </p:sp>
      <p:pic>
        <p:nvPicPr>
          <p:cNvPr id="9" name="Picture 8" descr="Content Slide, graphic far right corner.png"/>
          <p:cNvPicPr>
            <a:picLocks noChangeAspect="1"/>
          </p:cNvPicPr>
          <p:nvPr userDrawn="1"/>
        </p:nvPicPr>
        <p:blipFill>
          <a:blip r:embed="rId3" cstate="print">
            <a:alphaModFix amt="43000"/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3586162" y="23"/>
            <a:ext cx="1057789" cy="209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477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</p:sldLayoutIdLst>
  <p:timing>
    <p:tnLst>
      <p:par>
        <p:cTn id="1" dur="indefinite" restart="never" nodeType="tmRoot"/>
      </p:par>
    </p:tnLst>
  </p:timing>
  <p:hf hdr="0" ftr="0" dt="0"/>
  <p:txStyles>
    <p:titleStyle>
      <a:lvl1pPr algn="l" defTabSz="728758" rtl="0" eaLnBrk="1" latinLnBrk="0" hangingPunct="1">
        <a:lnSpc>
          <a:spcPct val="85000"/>
        </a:lnSpc>
        <a:spcBef>
          <a:spcPct val="0"/>
        </a:spcBef>
        <a:buNone/>
        <a:defRPr sz="4480" kern="1200">
          <a:solidFill>
            <a:schemeClr val="accent4"/>
          </a:solidFill>
          <a:latin typeface="+mj-lt"/>
          <a:ea typeface="+mj-ea"/>
          <a:cs typeface="+mj-cs"/>
        </a:defRPr>
      </a:lvl1pPr>
    </p:titleStyle>
    <p:bodyStyle>
      <a:lvl1pPr marL="0" indent="0" algn="l" defTabSz="728758" rtl="0" eaLnBrk="1" latinLnBrk="0" hangingPunct="1">
        <a:spcBef>
          <a:spcPts val="960"/>
        </a:spcBef>
        <a:buClr>
          <a:schemeClr val="tx1"/>
        </a:buClr>
        <a:buFontTx/>
        <a:buNone/>
        <a:defRPr sz="3200" kern="1200">
          <a:solidFill>
            <a:srgbClr val="595959"/>
          </a:solidFill>
          <a:latin typeface="+mn-lt"/>
          <a:ea typeface="+mn-ea"/>
          <a:cs typeface="+mn-cs"/>
        </a:defRPr>
      </a:lvl1pPr>
      <a:lvl2pPr marL="635237" indent="-253078" algn="l" defTabSz="728758" rtl="0" eaLnBrk="1" latinLnBrk="0" hangingPunct="1">
        <a:spcBef>
          <a:spcPts val="960"/>
        </a:spcBef>
        <a:buClr>
          <a:schemeClr val="accent5"/>
        </a:buClr>
        <a:buFont typeface="Arial"/>
        <a:buChar char="•"/>
        <a:defRPr sz="2880" kern="1200">
          <a:solidFill>
            <a:srgbClr val="595959"/>
          </a:solidFill>
          <a:latin typeface="+mn-lt"/>
          <a:ea typeface="+mn-ea"/>
          <a:cs typeface="+mn-cs"/>
        </a:defRPr>
      </a:lvl2pPr>
      <a:lvl3pPr marL="946506" indent="-275939" algn="l" defTabSz="728758" rtl="0" eaLnBrk="1" latinLnBrk="0" hangingPunct="1">
        <a:spcBef>
          <a:spcPts val="960"/>
        </a:spcBef>
        <a:buClr>
          <a:schemeClr val="tx1"/>
        </a:buClr>
        <a:buFont typeface="Lucida Grande"/>
        <a:buChar char="–"/>
        <a:defRPr sz="2560" kern="1200">
          <a:solidFill>
            <a:srgbClr val="595959"/>
          </a:solidFill>
          <a:latin typeface="+mn-lt"/>
          <a:ea typeface="+mn-ea"/>
          <a:cs typeface="+mn-cs"/>
        </a:defRPr>
      </a:lvl3pPr>
      <a:lvl4pPr marL="1424952" indent="-478333" algn="l" defTabSz="728758" rtl="0" eaLnBrk="1" latinLnBrk="0" hangingPunct="1">
        <a:spcBef>
          <a:spcPts val="960"/>
        </a:spcBef>
        <a:buClr>
          <a:schemeClr val="tx1"/>
        </a:buClr>
        <a:buFont typeface="Lucida Grande"/>
        <a:buChar char="–"/>
        <a:defRPr sz="2240" kern="1200">
          <a:solidFill>
            <a:srgbClr val="595959"/>
          </a:solidFill>
          <a:latin typeface="+mn-lt"/>
          <a:ea typeface="+mn-ea"/>
          <a:cs typeface="+mn-cs"/>
        </a:defRPr>
      </a:lvl4pPr>
      <a:lvl5pPr marL="1713360" indent="-288525" algn="l" defTabSz="728758" rtl="0" eaLnBrk="1" latinLnBrk="0" hangingPunct="1">
        <a:spcBef>
          <a:spcPts val="960"/>
        </a:spcBef>
        <a:buClr>
          <a:schemeClr val="tx1"/>
        </a:buClr>
        <a:buFont typeface="Lucida Grande"/>
        <a:buChar char="–"/>
        <a:defRPr sz="2240" kern="1200">
          <a:solidFill>
            <a:srgbClr val="595959"/>
          </a:solidFill>
          <a:latin typeface="+mn-lt"/>
          <a:ea typeface="+mn-ea"/>
          <a:cs typeface="+mn-cs"/>
        </a:defRPr>
      </a:lvl5pPr>
      <a:lvl6pPr marL="4008845" indent="-364378" algn="l" defTabSz="72875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6pPr>
      <a:lvl7pPr marL="4737830" indent="-364378" algn="l" defTabSz="72875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7pPr>
      <a:lvl8pPr marL="5466702" indent="-364378" algn="l" defTabSz="72875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8pPr>
      <a:lvl9pPr marL="6195613" indent="-364378" algn="l" defTabSz="728758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8758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1pPr>
      <a:lvl2pPr marL="728758" algn="l" defTabSz="728758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2pPr>
      <a:lvl3pPr marL="1457856" algn="l" defTabSz="728758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3pPr>
      <a:lvl4pPr marL="2186726" algn="l" defTabSz="728758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4pPr>
      <a:lvl5pPr marL="2915710" algn="l" defTabSz="728758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5pPr>
      <a:lvl6pPr marL="3644467" algn="l" defTabSz="728758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6pPr>
      <a:lvl7pPr marL="4373266" algn="l" defTabSz="728758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7pPr>
      <a:lvl8pPr marL="5102269" algn="l" defTabSz="728758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8pPr>
      <a:lvl9pPr marL="5831171" algn="l" defTabSz="728758" rtl="0" eaLnBrk="1" latinLnBrk="0" hangingPunct="1">
        <a:defRPr sz="288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liugya@cn.ibm.com)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439288" y="1743813"/>
            <a:ext cx="9496213" cy="1482275"/>
          </a:xfrm>
        </p:spPr>
        <p:txBody>
          <a:bodyPr/>
          <a:lstStyle/>
          <a:p>
            <a:r>
              <a:rPr lang="en-US" sz="4400" dirty="0" smtClean="0"/>
              <a:t>MCM Service Registry</a:t>
            </a:r>
            <a:endParaRPr lang="en-US" sz="4400" dirty="0"/>
          </a:p>
        </p:txBody>
      </p:sp>
      <p:sp>
        <p:nvSpPr>
          <p:cNvPr id="2" name="Rectangle 1"/>
          <p:cNvSpPr/>
          <p:nvPr/>
        </p:nvSpPr>
        <p:spPr>
          <a:xfrm>
            <a:off x="232235" y="4808051"/>
            <a:ext cx="7718395" cy="5386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 err="1" smtClean="0">
                <a:solidFill>
                  <a:schemeClr val="bg1"/>
                </a:solidFill>
              </a:rPr>
              <a:t>HaiHui</a:t>
            </a:r>
            <a:r>
              <a:rPr lang="en-US" altLang="zh-CN" smtClean="0">
                <a:solidFill>
                  <a:schemeClr val="bg1"/>
                </a:solidFill>
              </a:rPr>
              <a:t> Wang(haihwang@cn.ibm.com</a:t>
            </a:r>
            <a:r>
              <a:rPr lang="en-US" altLang="zh-CN" dirty="0" smtClean="0">
                <a:solidFill>
                  <a:schemeClr val="bg1"/>
                </a:solidFill>
              </a:rPr>
              <a:t>)</a:t>
            </a:r>
            <a:endParaRPr lang="en-US" altLang="zh-CN" dirty="0" smtClean="0">
              <a:solidFill>
                <a:schemeClr val="bg1"/>
              </a:solidFill>
              <a:hlinkClick r:id="rId3"/>
            </a:endParaRPr>
          </a:p>
        </p:txBody>
      </p:sp>
    </p:spTree>
    <p:extLst>
      <p:ext uri="{BB962C8B-B14F-4D97-AF65-F5344CB8AC3E}">
        <p14:creationId xmlns:p14="http://schemas.microsoft.com/office/powerpoint/2010/main" val="15042966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34539" y="54066"/>
            <a:ext cx="57820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600" dirty="0">
                <a:solidFill>
                  <a:schemeClr val="bg1"/>
                </a:solidFill>
              </a:rPr>
              <a:t>Service Registry Demo</a:t>
            </a:r>
            <a:endParaRPr lang="zh-CN" altLang="en-US" sz="3600" dirty="0">
              <a:solidFill>
                <a:schemeClr val="bg1"/>
              </a:solidFill>
            </a:endParaRPr>
          </a:p>
        </p:txBody>
      </p:sp>
      <p:sp>
        <p:nvSpPr>
          <p:cNvPr id="12" name="Rounded Rectangular Callout 11"/>
          <p:cNvSpPr/>
          <p:nvPr/>
        </p:nvSpPr>
        <p:spPr>
          <a:xfrm>
            <a:off x="7884619" y="841785"/>
            <a:ext cx="6658139" cy="2110039"/>
          </a:xfrm>
          <a:prstGeom prst="wedgeRoundRectCallout">
            <a:avLst>
              <a:gd name="adj1" fmla="val -50314"/>
              <a:gd name="adj2" fmla="val 16522"/>
              <a:gd name="adj3" fmla="val 16667"/>
            </a:avLst>
          </a:prstGeom>
          <a:ln>
            <a:solidFill>
              <a:schemeClr val="bg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lIns="0" tIns="0" rIns="0" bIns="0" rtlCol="0" anchor="ctr"/>
          <a:lstStyle/>
          <a:p>
            <a:r>
              <a:rPr lang="en-US" altLang="zh-CN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Two Use Cases:</a:t>
            </a:r>
          </a:p>
          <a:p>
            <a:pPr marL="411480" indent="-411480">
              <a:buAutoNum type="arabicParenBoth"/>
            </a:pPr>
            <a:r>
              <a:rPr lang="en-US" altLang="zh-CN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Service registry auto create/update service in cluster0 after guestbook was deployed, and client access guestbook.</a:t>
            </a:r>
          </a:p>
          <a:p>
            <a:pPr marL="411480" indent="-411480">
              <a:buAutoNum type="arabicParenBoth"/>
            </a:pPr>
            <a:r>
              <a:rPr lang="en-US" altLang="zh-CN" sz="2000" dirty="0">
                <a:latin typeface="Cambria Math" panose="02040503050406030204" pitchFamily="18" charset="0"/>
                <a:ea typeface="Cambria Math" panose="02040503050406030204" pitchFamily="18" charset="0"/>
              </a:rPr>
              <a:t> Client can access guestbook whatever it runs on cluster1 or cluster2 or both.</a:t>
            </a:r>
          </a:p>
        </p:txBody>
      </p:sp>
      <p:cxnSp>
        <p:nvCxnSpPr>
          <p:cNvPr id="14" name="Straight Arrow Connector 13"/>
          <p:cNvCxnSpPr>
            <a:stCxn id="66" idx="1"/>
            <a:endCxn id="57" idx="0"/>
          </p:cNvCxnSpPr>
          <p:nvPr/>
        </p:nvCxnSpPr>
        <p:spPr>
          <a:xfrm flipH="1">
            <a:off x="3115527" y="2789015"/>
            <a:ext cx="915879" cy="2277223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60" idx="0"/>
            <a:endCxn id="66" idx="3"/>
          </p:cNvCxnSpPr>
          <p:nvPr/>
        </p:nvCxnSpPr>
        <p:spPr>
          <a:xfrm flipH="1" flipV="1">
            <a:off x="5984034" y="2789015"/>
            <a:ext cx="4347669" cy="818290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>
            <a:stCxn id="61" idx="0"/>
            <a:endCxn id="66" idx="2"/>
          </p:cNvCxnSpPr>
          <p:nvPr/>
        </p:nvCxnSpPr>
        <p:spPr>
          <a:xfrm flipH="1" flipV="1">
            <a:off x="5007720" y="3022627"/>
            <a:ext cx="2583076" cy="295860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Parallelogram 28"/>
          <p:cNvSpPr/>
          <p:nvPr/>
        </p:nvSpPr>
        <p:spPr>
          <a:xfrm>
            <a:off x="659334" y="2593759"/>
            <a:ext cx="1777872" cy="845915"/>
          </a:xfrm>
          <a:prstGeom prst="parallelogram">
            <a:avLst/>
          </a:prstGeom>
          <a:solidFill>
            <a:schemeClr val="accent5">
              <a:lumMod val="75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Client</a:t>
            </a:r>
          </a:p>
          <a:p>
            <a:pPr algn="ctr"/>
            <a:r>
              <a:rPr lang="en-US" altLang="zh-CN" sz="2000" dirty="0">
                <a:solidFill>
                  <a:schemeClr val="bg1"/>
                </a:solidFill>
              </a:rPr>
              <a:t>Browser</a:t>
            </a:r>
            <a:endParaRPr lang="zh-CN" altLang="en-US" sz="2000" dirty="0">
              <a:solidFill>
                <a:schemeClr val="bg1"/>
              </a:solidFill>
            </a:endParaRPr>
          </a:p>
        </p:txBody>
      </p:sp>
      <p:cxnSp>
        <p:nvCxnSpPr>
          <p:cNvPr id="31" name="Straight Arrow Connector 30"/>
          <p:cNvCxnSpPr>
            <a:stCxn id="29" idx="3"/>
            <a:endCxn id="27" idx="0"/>
          </p:cNvCxnSpPr>
          <p:nvPr/>
        </p:nvCxnSpPr>
        <p:spPr>
          <a:xfrm flipH="1">
            <a:off x="1378112" y="3439674"/>
            <a:ext cx="64420" cy="2517085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Straight Arrow Connector 2"/>
          <p:cNvCxnSpPr>
            <a:stCxn id="28" idx="3"/>
            <a:endCxn id="33" idx="2"/>
          </p:cNvCxnSpPr>
          <p:nvPr/>
        </p:nvCxnSpPr>
        <p:spPr>
          <a:xfrm>
            <a:off x="4855633" y="6444304"/>
            <a:ext cx="1486182" cy="1066158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28" idx="3"/>
            <a:endCxn id="30" idx="2"/>
          </p:cNvCxnSpPr>
          <p:nvPr/>
        </p:nvCxnSpPr>
        <p:spPr>
          <a:xfrm flipV="1">
            <a:off x="4855633" y="5129256"/>
            <a:ext cx="4417710" cy="1315048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7" name="Group 186"/>
          <p:cNvGrpSpPr/>
          <p:nvPr/>
        </p:nvGrpSpPr>
        <p:grpSpPr>
          <a:xfrm>
            <a:off x="842038" y="5066238"/>
            <a:ext cx="4013594" cy="1633145"/>
            <a:chOff x="307297" y="3695919"/>
            <a:chExt cx="3344662" cy="1360954"/>
          </a:xfrm>
        </p:grpSpPr>
        <p:sp>
          <p:nvSpPr>
            <p:cNvPr id="6" name="Cloud 5"/>
            <p:cNvSpPr/>
            <p:nvPr/>
          </p:nvSpPr>
          <p:spPr>
            <a:xfrm>
              <a:off x="881830" y="3819166"/>
              <a:ext cx="2490147" cy="1237707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Cluster 0 </a:t>
              </a:r>
            </a:p>
          </p:txBody>
        </p:sp>
        <p:sp>
          <p:nvSpPr>
            <p:cNvPr id="27" name="Rectangle 26"/>
            <p:cNvSpPr/>
            <p:nvPr/>
          </p:nvSpPr>
          <p:spPr>
            <a:xfrm>
              <a:off x="307297" y="4438019"/>
              <a:ext cx="893455" cy="364208"/>
            </a:xfrm>
            <a:prstGeom prst="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Ingress</a:t>
              </a:r>
              <a:endParaRPr lang="zh-CN" altLang="en-US" sz="2000" dirty="0"/>
            </a:p>
          </p:txBody>
        </p:sp>
        <p:sp>
          <p:nvSpPr>
            <p:cNvPr id="28" name="Rounded Rectangle 27"/>
            <p:cNvSpPr/>
            <p:nvPr/>
          </p:nvSpPr>
          <p:spPr>
            <a:xfrm>
              <a:off x="2588905" y="4637327"/>
              <a:ext cx="1063054" cy="413960"/>
            </a:xfrm>
            <a:prstGeom prst="roundRect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service</a:t>
              </a:r>
              <a:endParaRPr lang="zh-CN" altLang="en-US" sz="2000" dirty="0"/>
            </a:p>
          </p:txBody>
        </p:sp>
        <p:sp>
          <p:nvSpPr>
            <p:cNvPr id="57" name="Flowchart: Preparation 56"/>
            <p:cNvSpPr/>
            <p:nvPr/>
          </p:nvSpPr>
          <p:spPr>
            <a:xfrm>
              <a:off x="1463771" y="3695919"/>
              <a:ext cx="1476199" cy="413008"/>
            </a:xfrm>
            <a:prstGeom prst="flowChartPreparation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Plug-in</a:t>
              </a:r>
              <a:endParaRPr lang="zh-CN" altLang="en-US" sz="2000" dirty="0"/>
            </a:p>
          </p:txBody>
        </p:sp>
      </p:grpSp>
      <p:grpSp>
        <p:nvGrpSpPr>
          <p:cNvPr id="185" name="Group 184"/>
          <p:cNvGrpSpPr/>
          <p:nvPr/>
        </p:nvGrpSpPr>
        <p:grpSpPr>
          <a:xfrm>
            <a:off x="8764285" y="3607305"/>
            <a:ext cx="3134838" cy="1768343"/>
            <a:chOff x="5927049" y="2635116"/>
            <a:chExt cx="2612365" cy="1473619"/>
          </a:xfrm>
        </p:grpSpPr>
        <p:sp>
          <p:nvSpPr>
            <p:cNvPr id="7" name="Cloud 6"/>
            <p:cNvSpPr/>
            <p:nvPr/>
          </p:nvSpPr>
          <p:spPr>
            <a:xfrm>
              <a:off x="5927049" y="2762037"/>
              <a:ext cx="2612365" cy="1181584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Cluster 1 </a:t>
              </a:r>
            </a:p>
          </p:txBody>
        </p:sp>
        <p:sp>
          <p:nvSpPr>
            <p:cNvPr id="30" name="Oval 29"/>
            <p:cNvSpPr/>
            <p:nvPr/>
          </p:nvSpPr>
          <p:spPr>
            <a:xfrm>
              <a:off x="6351264" y="3698082"/>
              <a:ext cx="1769161" cy="410653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Guestbook</a:t>
              </a:r>
              <a:endParaRPr lang="zh-CN" altLang="en-US" sz="2000" dirty="0"/>
            </a:p>
          </p:txBody>
        </p:sp>
        <p:sp>
          <p:nvSpPr>
            <p:cNvPr id="60" name="Flowchart: Preparation 59"/>
            <p:cNvSpPr/>
            <p:nvPr/>
          </p:nvSpPr>
          <p:spPr>
            <a:xfrm>
              <a:off x="6464944" y="2635116"/>
              <a:ext cx="1536573" cy="453168"/>
            </a:xfrm>
            <a:prstGeom prst="flowChartPreparation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Plug-in</a:t>
              </a:r>
              <a:endParaRPr lang="zh-CN" altLang="en-US" sz="2000" dirty="0"/>
            </a:p>
          </p:txBody>
        </p:sp>
      </p:grpSp>
      <p:grpSp>
        <p:nvGrpSpPr>
          <p:cNvPr id="186" name="Group 185"/>
          <p:cNvGrpSpPr/>
          <p:nvPr/>
        </p:nvGrpSpPr>
        <p:grpSpPr>
          <a:xfrm>
            <a:off x="5985139" y="5981229"/>
            <a:ext cx="3134838" cy="1762102"/>
            <a:chOff x="4965164" y="5153432"/>
            <a:chExt cx="2612365" cy="1468418"/>
          </a:xfrm>
        </p:grpSpPr>
        <p:sp>
          <p:nvSpPr>
            <p:cNvPr id="8" name="Cloud 7"/>
            <p:cNvSpPr/>
            <p:nvPr/>
          </p:nvSpPr>
          <p:spPr>
            <a:xfrm>
              <a:off x="4965164" y="5315729"/>
              <a:ext cx="2612365" cy="1181584"/>
            </a:xfrm>
            <a:prstGeom prst="cloud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pPr algn="ctr"/>
              <a:r>
                <a:rPr lang="en-US" altLang="zh-CN" sz="2000" dirty="0">
                  <a:solidFill>
                    <a:schemeClr val="tx1"/>
                  </a:solidFill>
                </a:rPr>
                <a:t>Cluster 2 </a:t>
              </a:r>
            </a:p>
          </p:txBody>
        </p:sp>
        <p:sp>
          <p:nvSpPr>
            <p:cNvPr id="33" name="Oval 32"/>
            <p:cNvSpPr/>
            <p:nvPr/>
          </p:nvSpPr>
          <p:spPr>
            <a:xfrm>
              <a:off x="5262394" y="6233734"/>
              <a:ext cx="1715691" cy="388116"/>
            </a:xfrm>
            <a:prstGeom prst="ellipse">
              <a:avLst/>
            </a:prstGeom>
            <a:solidFill>
              <a:schemeClr val="accent5">
                <a:lumMod val="75000"/>
              </a:schemeClr>
            </a:solidFill>
            <a:ln>
              <a:solidFill>
                <a:schemeClr val="accent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Guestbook</a:t>
              </a:r>
              <a:endParaRPr lang="zh-CN" altLang="en-US" sz="2000" dirty="0"/>
            </a:p>
          </p:txBody>
        </p:sp>
        <p:sp>
          <p:nvSpPr>
            <p:cNvPr id="61" name="Flowchart: Preparation 60"/>
            <p:cNvSpPr/>
            <p:nvPr/>
          </p:nvSpPr>
          <p:spPr>
            <a:xfrm>
              <a:off x="5553026" y="5153432"/>
              <a:ext cx="1500372" cy="440522"/>
            </a:xfrm>
            <a:prstGeom prst="flowChartPreparation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accent6">
                  <a:lumMod val="40000"/>
                  <a:lumOff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Plug-in</a:t>
              </a:r>
              <a:endParaRPr lang="zh-CN" altLang="en-US" sz="2000" dirty="0"/>
            </a:p>
          </p:txBody>
        </p:sp>
      </p:grpSp>
      <p:cxnSp>
        <p:nvCxnSpPr>
          <p:cNvPr id="42" name="Straight Arrow Connector 41"/>
          <p:cNvCxnSpPr>
            <a:stCxn id="27" idx="3"/>
            <a:endCxn id="28" idx="1"/>
          </p:cNvCxnSpPr>
          <p:nvPr/>
        </p:nvCxnSpPr>
        <p:spPr>
          <a:xfrm>
            <a:off x="1914184" y="6175283"/>
            <a:ext cx="1665784" cy="269021"/>
          </a:xfrm>
          <a:prstGeom prst="straightConnector1">
            <a:avLst/>
          </a:prstGeom>
          <a:ln>
            <a:solidFill>
              <a:srgbClr val="0070C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" name="Group 8"/>
          <p:cNvGrpSpPr/>
          <p:nvPr/>
        </p:nvGrpSpPr>
        <p:grpSpPr>
          <a:xfrm>
            <a:off x="3475805" y="1310054"/>
            <a:ext cx="3370214" cy="1712573"/>
            <a:chOff x="3299003" y="1227387"/>
            <a:chExt cx="2808512" cy="1427144"/>
          </a:xfrm>
        </p:grpSpPr>
        <p:grpSp>
          <p:nvGrpSpPr>
            <p:cNvPr id="184" name="Group 183"/>
            <p:cNvGrpSpPr/>
            <p:nvPr/>
          </p:nvGrpSpPr>
          <p:grpSpPr>
            <a:xfrm>
              <a:off x="3299003" y="1308673"/>
              <a:ext cx="2808512" cy="1345858"/>
              <a:chOff x="3462835" y="836177"/>
              <a:chExt cx="2808512" cy="1345858"/>
            </a:xfrm>
          </p:grpSpPr>
          <p:sp>
            <p:nvSpPr>
              <p:cNvPr id="5" name="Cloud 4"/>
              <p:cNvSpPr/>
              <p:nvPr/>
            </p:nvSpPr>
            <p:spPr>
              <a:xfrm>
                <a:off x="3462835" y="836177"/>
                <a:ext cx="2808512" cy="1240971"/>
              </a:xfrm>
              <a:prstGeom prst="cloud">
                <a:avLst/>
              </a:prstGeom>
              <a:solidFill>
                <a:schemeClr val="bg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pPr algn="ctr"/>
                <a:r>
                  <a:rPr lang="en-US" altLang="zh-CN" sz="2000" dirty="0">
                    <a:solidFill>
                      <a:schemeClr val="tx1"/>
                    </a:solidFill>
                  </a:rPr>
                  <a:t>Hub Cluster</a:t>
                </a:r>
              </a:p>
            </p:txBody>
          </p:sp>
          <p:sp>
            <p:nvSpPr>
              <p:cNvPr id="66" name="Flowchart: Preparation 65"/>
              <p:cNvSpPr/>
              <p:nvPr/>
            </p:nvSpPr>
            <p:spPr>
              <a:xfrm>
                <a:off x="3925836" y="1792681"/>
                <a:ext cx="1627190" cy="389354"/>
              </a:xfrm>
              <a:prstGeom prst="flowChartPreparation">
                <a:avLst/>
              </a:prstGeom>
              <a:solidFill>
                <a:schemeClr val="accent6">
                  <a:lumMod val="75000"/>
                </a:schemeClr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>
                <a:noAutofit/>
              </a:bodyPr>
              <a:lstStyle/>
              <a:p>
                <a:pPr algn="ctr"/>
                <a:r>
                  <a:rPr lang="en-US" altLang="zh-CN" sz="2000" dirty="0"/>
                  <a:t>Controller</a:t>
                </a:r>
                <a:endParaRPr lang="zh-CN" altLang="en-US" sz="2000" dirty="0"/>
              </a:p>
            </p:txBody>
          </p:sp>
        </p:grpSp>
        <p:sp>
          <p:nvSpPr>
            <p:cNvPr id="2" name="Rounded Rectangle 1"/>
            <p:cNvSpPr/>
            <p:nvPr/>
          </p:nvSpPr>
          <p:spPr>
            <a:xfrm>
              <a:off x="4075382" y="1227387"/>
              <a:ext cx="1000433" cy="389438"/>
            </a:xfrm>
            <a:prstGeom prst="roundRect">
              <a:avLst/>
            </a:prstGeom>
            <a:solidFill>
              <a:schemeClr val="accent6">
                <a:lumMod val="75000"/>
              </a:schemeClr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dirty="0"/>
                <a:t>Policy</a:t>
              </a:r>
              <a:endParaRPr lang="zh-CN" altLang="en-US" sz="2000" dirty="0"/>
            </a:p>
          </p:txBody>
        </p:sp>
      </p:grpSp>
      <p:cxnSp>
        <p:nvCxnSpPr>
          <p:cNvPr id="11" name="Straight Arrow Connector 10"/>
          <p:cNvCxnSpPr>
            <a:stCxn id="2" idx="2"/>
            <a:endCxn id="66" idx="0"/>
          </p:cNvCxnSpPr>
          <p:nvPr/>
        </p:nvCxnSpPr>
        <p:spPr>
          <a:xfrm>
            <a:off x="5007720" y="1777380"/>
            <a:ext cx="0" cy="778022"/>
          </a:xfrm>
          <a:prstGeom prst="straightConnector1">
            <a:avLst/>
          </a:prstGeom>
          <a:ln>
            <a:solidFill>
              <a:schemeClr val="accent6">
                <a:lumMod val="7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99641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Hai Hui Wang's Personal Room-20181012 0729-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5"/>
          <a:srcRect t="400" b="400"/>
          <a:stretch>
            <a:fillRect/>
          </a:stretch>
        </p:blipFill>
        <p:spPr>
          <a:xfrm>
            <a:off x="1" y="0"/>
            <a:ext cx="14630399" cy="7690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21916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3362103" y="3605270"/>
            <a:ext cx="5977841" cy="1482275"/>
          </a:xfrm>
        </p:spPr>
        <p:txBody>
          <a:bodyPr/>
          <a:lstStyle/>
          <a:p>
            <a:pPr algn="ctr"/>
            <a:r>
              <a:rPr lang="en-US" altLang="zh-CN" sz="8800" dirty="0" smtClean="0"/>
              <a:t>Thanks</a:t>
            </a:r>
            <a:endParaRPr lang="en-US" sz="8800" dirty="0"/>
          </a:p>
        </p:txBody>
      </p:sp>
    </p:spTree>
    <p:extLst>
      <p:ext uri="{BB962C8B-B14F-4D97-AF65-F5344CB8AC3E}">
        <p14:creationId xmlns:p14="http://schemas.microsoft.com/office/powerpoint/2010/main" val="1356784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1_Custom Design">
  <a:themeElements>
    <a:clrScheme name="for presentations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432FF"/>
      </a:hlink>
      <a:folHlink>
        <a:srgbClr val="0432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 Cloud" id="{14536347-58D2-564B-8368-E558B1CBF72C}" vid="{B9D140F2-521A-8842-B489-57A30238CAD7}"/>
    </a:ext>
  </a:extLst>
</a:theme>
</file>

<file path=ppt/theme/theme2.xml><?xml version="1.0" encoding="utf-8"?>
<a:theme xmlns:a="http://schemas.openxmlformats.org/drawingml/2006/main" name="InterConnect Theme">
  <a:themeElements>
    <a:clrScheme name="Custom 15">
      <a:dk1>
        <a:srgbClr val="6D7777"/>
      </a:dk1>
      <a:lt1>
        <a:srgbClr val="FFFFFF"/>
      </a:lt1>
      <a:dk2>
        <a:srgbClr val="5596E6"/>
      </a:dk2>
      <a:lt2>
        <a:srgbClr val="959F9F"/>
      </a:lt2>
      <a:accent1>
        <a:srgbClr val="C8D2D2"/>
      </a:accent1>
      <a:accent2>
        <a:srgbClr val="DFE9E9"/>
      </a:accent2>
      <a:accent3>
        <a:srgbClr val="1D3649"/>
      </a:accent3>
      <a:accent4>
        <a:srgbClr val="325C80"/>
      </a:accent4>
      <a:accent5>
        <a:srgbClr val="5596E6"/>
      </a:accent5>
      <a:accent6>
        <a:srgbClr val="7CC7FF"/>
      </a:accent6>
      <a:hlink>
        <a:srgbClr val="5F5F5F"/>
      </a:hlink>
      <a:folHlink>
        <a:srgbClr val="919191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>
          <a:solidFill>
            <a:schemeClr val="accent6"/>
          </a:solidFill>
        </a:ln>
        <a:effectLst/>
      </a:spPr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IBM Cloud" id="{14536347-58D2-564B-8368-E558B1CBF72C}" vid="{2C584493-369A-514F-AE7E-F27A76F5FD48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ICP POC Plan V0.5</Template>
  <TotalTime>17336</TotalTime>
  <Words>69</Words>
  <Application>Microsoft Office PowerPoint</Application>
  <PresentationFormat>Custom</PresentationFormat>
  <Paragraphs>25</Paragraphs>
  <Slides>4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4</vt:i4>
      </vt:variant>
    </vt:vector>
  </HeadingPairs>
  <TitlesOfParts>
    <vt:vector size="14" baseType="lpstr">
      <vt:lpstr>Helvetica Light</vt:lpstr>
      <vt:lpstr>Lucida Grande</vt:lpstr>
      <vt:lpstr>DengXian</vt:lpstr>
      <vt:lpstr>黑体</vt:lpstr>
      <vt:lpstr>宋体</vt:lpstr>
      <vt:lpstr>Arial</vt:lpstr>
      <vt:lpstr>Calibri</vt:lpstr>
      <vt:lpstr>Cambria Math</vt:lpstr>
      <vt:lpstr>1_Custom Design</vt:lpstr>
      <vt:lpstr>InterConnect Theme</vt:lpstr>
      <vt:lpstr>MCM Service Registry</vt:lpstr>
      <vt:lpstr>PowerPoint Presentation</vt:lpstr>
      <vt:lpstr>PowerPoint Presentation</vt:lpstr>
      <vt:lpstr>Thanks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IBM Cloud private Roadmap Update        Sep 5, 2017   </dc:title>
  <dc:creator>xujg2001@sina.com</dc:creator>
  <cp:lastModifiedBy>ADMINIBM</cp:lastModifiedBy>
  <cp:revision>790</cp:revision>
  <cp:lastPrinted>2017-11-22T01:59:41Z</cp:lastPrinted>
  <dcterms:created xsi:type="dcterms:W3CDTF">2017-09-22T11:59:08Z</dcterms:created>
  <dcterms:modified xsi:type="dcterms:W3CDTF">2018-10-18T08:29:41Z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2015_ms_pID_725343">
    <vt:lpwstr>(3)uvTcn7b6RK0XV4Iw8avVYXkD7W9iAik23NHdf1pCmsWzKPWf/fop4bq2YZbKMYsOa10ahopK
NHl+ZcbtlSSBWZAaTw45mg0Bw49+TChMAWUov6iwairCC3OS5xJDbC+eF/hALaclInZlUhBK
RqTG2tjT8Xvt9HNoEgDtMXWzWWCwiqFD0Nzr5hme8e58XB8Fue3LQ1VcKFv08YO+diQAfMSZ
uSMQBsxCdizb2LAHlT</vt:lpwstr>
  </property>
  <property fmtid="{D5CDD505-2E9C-101B-9397-08002B2CF9AE}" pid="3" name="_2015_ms_pID_7253431">
    <vt:lpwstr>XUsmU/u2SPl8HJnGO9tFHdV91ZF0j+TkSOq0soK6SabGWe7NpU0d9z
45u5eHgoAOyAtp6KJYlI/r3h2chuJaYTFEqJZcl1b5fu9UV7ZXpxxZ3DxDQVNFDr12m0eiJc
2waULS4GZ56Q8XZpWHMAdnxFo7FP9jMRvwKloq6fPo0AE80S9zktBAsI2f+BW1fB2uejES9k
+0t7zRp1CPTTlfYhvM+YgQA9G/i7rAGAOHvp</vt:lpwstr>
  </property>
  <property fmtid="{D5CDD505-2E9C-101B-9397-08002B2CF9AE}" pid="4" name="_2015_ms_pID_7253432">
    <vt:lpwstr>SA==</vt:lpwstr>
  </property>
  <property fmtid="{D5CDD505-2E9C-101B-9397-08002B2CF9AE}" pid="5" name="_readonly">
    <vt:lpwstr/>
  </property>
  <property fmtid="{D5CDD505-2E9C-101B-9397-08002B2CF9AE}" pid="6" name="_change">
    <vt:lpwstr/>
  </property>
  <property fmtid="{D5CDD505-2E9C-101B-9397-08002B2CF9AE}" pid="7" name="_full-control">
    <vt:lpwstr/>
  </property>
  <property fmtid="{D5CDD505-2E9C-101B-9397-08002B2CF9AE}" pid="8" name="sflag">
    <vt:lpwstr>1508139889</vt:lpwstr>
  </property>
</Properties>
</file>

<file path=docProps/thumbnail.jpeg>
</file>